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"/>
  </p:handoutMasterIdLst>
  <p:sldIdLst>
    <p:sldId id="256" r:id="rId3"/>
    <p:sldId id="257" r:id="rId4"/>
    <p:sldId id="258" r:id="rId6"/>
    <p:sldId id="259" r:id="rId7"/>
    <p:sldId id="262" r:id="rId8"/>
    <p:sldId id="265" r:id="rId9"/>
    <p:sldId id="263" r:id="rId10"/>
    <p:sldId id="270" r:id="rId11"/>
    <p:sldId id="274" r:id="rId12"/>
    <p:sldId id="271" r:id="rId13"/>
    <p:sldId id="264" r:id="rId14"/>
    <p:sldId id="272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D8090F"/>
    <a:srgbClr val="F6F3D2"/>
    <a:srgbClr val="180D01"/>
    <a:srgbClr val="CC0000"/>
    <a:srgbClr val="B2B2B2"/>
    <a:srgbClr val="202020"/>
    <a:srgbClr val="323232"/>
    <a:srgbClr val="CC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Round Diagonal Corner Rectangle 3"/>
          <p:cNvSpPr/>
          <p:nvPr/>
        </p:nvSpPr>
        <p:spPr>
          <a:xfrm>
            <a:off x="135255" y="153670"/>
            <a:ext cx="11921490" cy="655066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z="4000" b="1">
              <a:sym typeface="+mn-ea"/>
            </a:endParaRPr>
          </a:p>
          <a:p>
            <a:pPr algn="ctr"/>
            <a:endParaRPr lang="en-US" altLang="en-US" sz="4000" b="1">
              <a:sym typeface="+mn-ea"/>
            </a:endParaRPr>
          </a:p>
          <a:p>
            <a:pPr algn="ctr"/>
            <a:endParaRPr lang="en-US" altLang="en-US" sz="4000" b="1">
              <a:sym typeface="+mn-ea"/>
            </a:endParaRPr>
          </a:p>
          <a:p>
            <a:pPr algn="ctr"/>
            <a:r>
              <a:rPr lang="en-US" altLang="en-US" sz="4000" b="1">
                <a:sym typeface="+mn-ea"/>
              </a:rPr>
              <a:t>TO THE LOCKDOWN ENGAGEMENT LEARNING PLATFORM</a:t>
            </a:r>
            <a:endParaRPr lang="en-US" altLang="en-US" sz="4000" b="1">
              <a:sym typeface="+mn-ea"/>
            </a:endParaRPr>
          </a:p>
          <a:p>
            <a:pPr algn="ctr"/>
            <a:endParaRPr lang="en-US" altLang="en-US" sz="4000" b="1"/>
          </a:p>
          <a:p>
            <a:pPr algn="ctr"/>
            <a:r>
              <a:rPr lang="en-US" altLang="en-US" sz="4000" b="1">
                <a:solidFill>
                  <a:srgbClr val="990000"/>
                </a:solidFill>
              </a:rPr>
              <a:t>PRESENTED BY:</a:t>
            </a:r>
            <a:endParaRPr lang="en-US" altLang="en-US" sz="4000" b="1">
              <a:solidFill>
                <a:srgbClr val="990000"/>
              </a:solidFill>
            </a:endParaRPr>
          </a:p>
          <a:p>
            <a:pPr algn="ctr"/>
            <a:r>
              <a:rPr lang="en-US" altLang="en-US" sz="4000" b="1">
                <a:solidFill>
                  <a:srgbClr val="990000"/>
                </a:solidFill>
              </a:rPr>
              <a:t>Mr. TIJANI IBRAHIM</a:t>
            </a:r>
            <a:endParaRPr lang="en-US" altLang="en-US" sz="4000" b="1">
              <a:solidFill>
                <a:srgbClr val="99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47165" y="635635"/>
            <a:ext cx="8996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 b="1">
                <a:solidFill>
                  <a:srgbClr val="CC0000"/>
                </a:solidFill>
              </a:rPr>
              <a:t>ISCHOLARS INTERNATIONAL ACADEMY</a:t>
            </a:r>
            <a:endParaRPr lang="en-US" altLang="en-US" sz="3200" b="1">
              <a:solidFill>
                <a:srgbClr val="CC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241675" y="1671955"/>
            <a:ext cx="4984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/>
              <a:t>WELCOMES</a:t>
            </a:r>
            <a:endParaRPr lang="en-US" altLang="en-US" sz="3200" b="1"/>
          </a:p>
        </p:txBody>
      </p:sp>
      <p:sp>
        <p:nvSpPr>
          <p:cNvPr id="7" name="Text Box 6"/>
          <p:cNvSpPr txBox="1"/>
          <p:nvPr/>
        </p:nvSpPr>
        <p:spPr>
          <a:xfrm>
            <a:off x="1595755" y="2630805"/>
            <a:ext cx="8110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>
                <a:solidFill>
                  <a:srgbClr val="D8090F"/>
                </a:solidFill>
              </a:rPr>
              <a:t>GRADE FIVE SCHOLARS</a:t>
            </a:r>
            <a:endParaRPr lang="en-US" altLang="en-US" b="1">
              <a:solidFill>
                <a:srgbClr val="D8090F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95755" y="4732020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bg1"/>
          </a:solidFill>
        </p:spPr>
        <p:txBody>
          <a:bodyPr/>
          <a:p>
            <a:pPr algn="ctr"/>
            <a:r>
              <a:rPr lang="en-US" altLang="en-US" sz="4000">
                <a:solidFill>
                  <a:schemeClr val="accent2"/>
                </a:solidFill>
              </a:rPr>
              <a:t>CONTROL KEYS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4" name="Content Placeholder 3" descr="cONTROL KEYS 1"/>
          <p:cNvPicPr>
            <a:picLocks noChangeAspect="1"/>
          </p:cNvPicPr>
          <p:nvPr>
            <p:ph idx="1"/>
          </p:nvPr>
        </p:nvPicPr>
        <p:blipFill>
          <a:blip r:embed="rId1"/>
          <a:srcRect r="47808"/>
          <a:stretch>
            <a:fillRect/>
          </a:stretch>
        </p:blipFill>
        <p:spPr>
          <a:xfrm>
            <a:off x="147320" y="1507490"/>
            <a:ext cx="4658995" cy="4039870"/>
          </a:xfrm>
          <a:prstGeom prst="rect">
            <a:avLst/>
          </a:prstGeom>
        </p:spPr>
      </p:pic>
      <p:pic>
        <p:nvPicPr>
          <p:cNvPr id="5" name="Picture 4" descr="CONTROL KEY 2"/>
          <p:cNvPicPr>
            <a:picLocks noChangeAspect="1"/>
          </p:cNvPicPr>
          <p:nvPr/>
        </p:nvPicPr>
        <p:blipFill>
          <a:blip r:embed="rId2"/>
          <a:srcRect l="25630" r="10268"/>
          <a:stretch>
            <a:fillRect/>
          </a:stretch>
        </p:blipFill>
        <p:spPr>
          <a:xfrm>
            <a:off x="4916170" y="1507490"/>
            <a:ext cx="3948430" cy="4039235"/>
          </a:xfrm>
          <a:prstGeom prst="rect">
            <a:avLst/>
          </a:prstGeom>
        </p:spPr>
      </p:pic>
      <p:pic>
        <p:nvPicPr>
          <p:cNvPr id="10" name="Picture 9" descr="ALTWIND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965" y="1506855"/>
            <a:ext cx="3353435" cy="1508760"/>
          </a:xfrm>
          <a:prstGeom prst="rect">
            <a:avLst/>
          </a:prstGeom>
        </p:spPr>
      </p:pic>
      <p:pic>
        <p:nvPicPr>
          <p:cNvPr id="12" name="Picture 11" descr="ES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905" y="3152140"/>
            <a:ext cx="3197860" cy="1135380"/>
          </a:xfrm>
          <a:prstGeom prst="rect">
            <a:avLst/>
          </a:prstGeom>
        </p:spPr>
      </p:pic>
      <p:pic>
        <p:nvPicPr>
          <p:cNvPr id="13" name="Picture 12" descr="HO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190" y="4488180"/>
            <a:ext cx="2599690" cy="1165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bg1"/>
          </a:solidFill>
        </p:spPr>
        <p:txBody>
          <a:bodyPr/>
          <a:p>
            <a:pPr algn="ctr"/>
            <a:r>
              <a:rPr lang="en-US" altLang="en-US" sz="4000">
                <a:solidFill>
                  <a:schemeClr val="accent2"/>
                </a:solidFill>
              </a:rPr>
              <a:t>ARROW KEYS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11" name="Content Placeholder 10" descr="ARROW KEY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4985" y="1553845"/>
            <a:ext cx="9168765" cy="447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255" y="169545"/>
            <a:ext cx="12205335" cy="6536690"/>
          </a:xfrm>
          <a:solidFill>
            <a:schemeClr val="accent1"/>
          </a:solidFill>
        </p:spPr>
        <p:txBody>
          <a:bodyPr/>
          <a:p>
            <a:pPr marL="0" indent="0" algn="ctr">
              <a:buNone/>
            </a:pPr>
            <a:endParaRPr lang="en-US" altLang="en-US" sz="4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US" sz="4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US" sz="4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US" sz="4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ALHAMDULILLAH WE HAVE COME TO THE END OF THIS CLASS</a:t>
            </a:r>
            <a:endParaRPr lang="en-US" altLang="en-US" sz="4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US" sz="4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 I WILL GIVE YOU SOME EXERCISES TO HAVE FUN WITH, SO TAKE YOUR TIME TO DO THEM</a:t>
            </a:r>
            <a:endParaRPr lang="en-US" altLang="en-US" sz="4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bg1"/>
          </a:solidFill>
        </p:spPr>
        <p:txBody>
          <a:bodyPr/>
          <a:p>
            <a:r>
              <a:rPr lang="en-US" altLang="en-US" sz="4000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DATE : 2</a:t>
            </a:r>
            <a:r>
              <a:rPr lang="" altLang="en-US" sz="4000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2</a:t>
            </a:r>
            <a:r>
              <a:rPr lang="en-US" altLang="en-US" sz="4000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, April 2020.    2</a:t>
            </a:r>
            <a:r>
              <a:rPr lang="" altLang="en-US" sz="4000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9</a:t>
            </a:r>
            <a:r>
              <a:rPr lang="en-US" altLang="en-US" sz="4000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, Sha’aban 1441AH       </a:t>
            </a:r>
            <a:br>
              <a:rPr lang="en-US" sz="400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" y="1052195"/>
            <a:ext cx="12204065" cy="5843905"/>
          </a:xfrm>
          <a:solidFill>
            <a:schemeClr val="accent5"/>
          </a:solidFill>
        </p:spPr>
        <p:txBody>
          <a:bodyPr/>
          <a:p>
            <a:pPr>
              <a:lnSpc>
                <a:spcPct val="150000"/>
              </a:lnSpc>
              <a:buFont typeface="Wingdings" charset="0"/>
              <a:buChar char=""/>
            </a:pPr>
            <a:r>
              <a:rPr lang="en-US" altLang="en-US" sz="4800" b="1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SUBJECT : </a:t>
            </a:r>
            <a:r>
              <a:rPr lang="en-US" altLang="en-US" sz="4800" b="1">
                <a:solidFill>
                  <a:schemeClr val="bg1"/>
                </a:solidFill>
                <a:latin typeface="URW Chancery L" charset="0"/>
                <a:cs typeface="URW Chancery L" charset="0"/>
                <a:sym typeface="+mn-ea"/>
              </a:rPr>
              <a:t>Information communication Technology (ICT)</a:t>
            </a:r>
            <a:endParaRPr lang="en-US" altLang="en-US" sz="4800" b="1">
              <a:solidFill>
                <a:schemeClr val="bg1"/>
              </a:solidFill>
              <a:latin typeface="URW Chancery L" charset="0"/>
              <a:cs typeface="URW Chancery L" charset="0"/>
            </a:endParaRPr>
          </a:p>
          <a:p>
            <a:pPr>
              <a:lnSpc>
                <a:spcPct val="150000"/>
              </a:lnSpc>
              <a:buFont typeface="Wingdings" charset="0"/>
              <a:buChar char=""/>
            </a:pPr>
            <a:r>
              <a:rPr lang="en-US" altLang="en-US" sz="4800" b="1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Topic : </a:t>
            </a:r>
            <a:r>
              <a:rPr lang="en-US" altLang="en-US" sz="4800" b="1">
                <a:solidFill>
                  <a:schemeClr val="bg1"/>
                </a:solidFill>
                <a:latin typeface="URW Chancery L" charset="0"/>
                <a:cs typeface="URW Chancery L" charset="0"/>
                <a:sym typeface="+mn-ea"/>
              </a:rPr>
              <a:t>REVISION OF SECOND TERM WORK</a:t>
            </a:r>
            <a:endParaRPr lang="en-US" altLang="en-US" sz="4800" b="1">
              <a:solidFill>
                <a:schemeClr val="bg1"/>
              </a:solidFill>
              <a:latin typeface="URW Chancery L" charset="0"/>
              <a:cs typeface="URW Chancery L" charset="0"/>
              <a:sym typeface="+mn-ea"/>
            </a:endParaRPr>
          </a:p>
          <a:p>
            <a:endParaRPr lang="en-US" altLang="en-US" sz="4800" b="1">
              <a:solidFill>
                <a:schemeClr val="bg1"/>
              </a:solidFill>
              <a:latin typeface="URW Chancery L" charset="0"/>
              <a:cs typeface="URW Chancery L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bg1"/>
          </a:solidFill>
        </p:spPr>
        <p:txBody>
          <a:bodyPr/>
          <a:p>
            <a:pPr algn="ctr"/>
            <a:r>
              <a:rPr lang="en-US" altLang="en-US" sz="4000">
                <a:solidFill>
                  <a:schemeClr val="tx1"/>
                </a:solidFill>
              </a:rPr>
              <a:t>DO YOU STILL REMEMBER LAST TERM TOPICS</a:t>
            </a:r>
            <a:endParaRPr lang="en-US" altLang="en-US" sz="40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" y="1337310"/>
            <a:ext cx="12204065" cy="5558790"/>
          </a:xfrm>
          <a:solidFill>
            <a:schemeClr val="accent5"/>
          </a:solidFill>
        </p:spPr>
        <p:txBody>
          <a:bodyPr/>
          <a:p>
            <a:pPr>
              <a:lnSpc>
                <a:spcPct val="250000"/>
              </a:lnSpc>
            </a:pPr>
            <a:r>
              <a:rPr lang="en-US" altLang="en-US" sz="4000" b="1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KEYBOARD</a:t>
            </a:r>
            <a:endParaRPr lang="en-US" altLang="en-US" sz="40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pPr>
              <a:lnSpc>
                <a:spcPct val="250000"/>
              </a:lnSpc>
            </a:pPr>
            <a:r>
              <a:rPr lang="en-US" altLang="en-US" sz="4000" b="1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MOUSE</a:t>
            </a:r>
            <a:endParaRPr lang="en-US" altLang="en-US" sz="40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pPr>
              <a:lnSpc>
                <a:spcPct val="250000"/>
              </a:lnSpc>
            </a:pPr>
            <a:r>
              <a:rPr lang="en-US" altLang="en-US" sz="4000" b="1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THE DESKTOP</a:t>
            </a:r>
            <a:endParaRPr lang="en-US" altLang="en-US" sz="40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endParaRPr lang="en-US" altLang="en-US" sz="40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bg1"/>
          </a:solidFill>
        </p:spPr>
        <p:txBody>
          <a:bodyPr/>
          <a:p>
            <a:pPr algn="ctr"/>
            <a:r>
              <a:rPr lang="en-US" altLang="en-US" sz="4000">
                <a:solidFill>
                  <a:schemeClr val="tx1"/>
                </a:solidFill>
              </a:rPr>
              <a:t>IN THIS CLASS, WE WILL REVISE ON THE KEYBOARD</a:t>
            </a:r>
            <a:endParaRPr lang="en-US" altLang="en-US" sz="40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" y="1337310"/>
            <a:ext cx="12204065" cy="5558790"/>
          </a:xfrm>
          <a:solidFill>
            <a:schemeClr val="accent5"/>
          </a:solidFill>
        </p:spPr>
        <p:txBody>
          <a:bodyPr/>
          <a:p>
            <a:pPr marL="0" indent="0">
              <a:lnSpc>
                <a:spcPct val="250000"/>
              </a:lnSpc>
              <a:buNone/>
            </a:pPr>
            <a:endParaRPr lang="en-US" altLang="en-US" sz="40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endParaRPr lang="en-US" altLang="en-US" sz="40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bg1"/>
          </a:solidFill>
        </p:spPr>
        <p:txBody>
          <a:bodyPr/>
          <a:p>
            <a:pPr algn="ctr"/>
            <a:r>
              <a:rPr lang="en-US" altLang="en-US" sz="4000">
                <a:solidFill>
                  <a:schemeClr val="tx1"/>
                </a:solidFill>
              </a:rPr>
              <a:t>KEYBOARD KEYS</a:t>
            </a:r>
            <a:endParaRPr lang="en-US" altLang="en-US" sz="400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" y="1337310"/>
            <a:ext cx="12204065" cy="5558790"/>
          </a:xfrm>
          <a:solidFill>
            <a:schemeClr val="accent5"/>
          </a:solidFill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en-US" sz="2800" b="1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SO LET’S PLAY A GAME, I CIRCLE SOME KEYS YOU TELL ME  WHAT KIND OF KEYS THEY ARE :</a:t>
            </a:r>
            <a:endParaRPr lang="en-US" altLang="en-US" sz="28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28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28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28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840" y="2562225"/>
            <a:ext cx="12335510" cy="4786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p>
            <a:pPr algn="ctr"/>
            <a:r>
              <a:rPr lang="en-US" altLang="en-US" sz="4000">
                <a:solidFill>
                  <a:schemeClr val="accent2"/>
                </a:solidFill>
              </a:rPr>
              <a:t>ALPHA-NUMERIC KEYS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" y="1337310"/>
            <a:ext cx="12204065" cy="5558790"/>
          </a:xfrm>
          <a:solidFill>
            <a:schemeClr val="accent5"/>
          </a:solidFill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en-US" sz="2800" b="1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SO LET’S PLAY A GAME, I CIRCLE SOME KEYS YOU TELL ME IF THE ARE </a:t>
            </a:r>
            <a:endParaRPr lang="en-US" altLang="en-US" sz="28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b="1">
                <a:solidFill>
                  <a:schemeClr val="tx1"/>
                </a:solidFill>
                <a:latin typeface="URW Chancery L" charset="0"/>
                <a:cs typeface="URW Chancery L" charset="0"/>
                <a:sym typeface="+mn-ea"/>
              </a:rPr>
              <a:t>APLHANUMERIC</a:t>
            </a:r>
            <a:endParaRPr lang="en-US" altLang="en-US" sz="28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28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2800" b="1">
              <a:solidFill>
                <a:schemeClr val="tx1"/>
              </a:solidFill>
              <a:latin typeface="URW Chancery L" charset="0"/>
              <a:cs typeface="URW Chancery L" charset="0"/>
              <a:sym typeface="+mn-ea"/>
            </a:endParaRPr>
          </a:p>
        </p:txBody>
      </p:sp>
      <p:pic>
        <p:nvPicPr>
          <p:cNvPr id="6" name="Picture 5" descr="IMG_20200419_194514_4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-244475" y="10160"/>
            <a:ext cx="13325475" cy="6729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bg1"/>
          </a:solidFill>
        </p:spPr>
        <p:txBody>
          <a:bodyPr/>
          <a:p>
            <a:pPr algn="ctr"/>
            <a:r>
              <a:rPr lang="en-US" altLang="en-US" sz="4000">
                <a:solidFill>
                  <a:schemeClr val="tx1"/>
                </a:solidFill>
              </a:rPr>
              <a:t>FUNCTION KEYS</a:t>
            </a:r>
            <a:endParaRPr lang="en-US" altLang="en-US" sz="4000">
              <a:solidFill>
                <a:schemeClr val="tx1"/>
              </a:solidFill>
            </a:endParaRPr>
          </a:p>
        </p:txBody>
      </p:sp>
      <p:pic>
        <p:nvPicPr>
          <p:cNvPr id="4" name="Content Placeholder 3" descr="FUNCTION KEY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65" y="2526030"/>
            <a:ext cx="11956415" cy="181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bg1"/>
          </a:solidFill>
        </p:spPr>
        <p:txBody>
          <a:bodyPr/>
          <a:p>
            <a:pPr algn="ctr"/>
            <a:r>
              <a:rPr lang="en-US" altLang="en-US" sz="4000">
                <a:solidFill>
                  <a:schemeClr val="tx1"/>
                </a:solidFill>
              </a:rPr>
              <a:t>ALPHA-NUMERIC KEYS</a:t>
            </a:r>
            <a:endParaRPr lang="en-US" altLang="en-US" sz="4000">
              <a:solidFill>
                <a:schemeClr val="tx1"/>
              </a:solidFill>
            </a:endParaRPr>
          </a:p>
        </p:txBody>
      </p:sp>
      <p:pic>
        <p:nvPicPr>
          <p:cNvPr id="4" name="Content Placeholder 3" descr="ALPHA-NUMERIC KEY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0" y="1336675"/>
            <a:ext cx="12205970" cy="5492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2" grpId="2" bldLvl="0" animBg="1"/>
      <p:bldP spid="2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10795"/>
            <a:ext cx="12205335" cy="1325880"/>
          </a:xfrm>
          <a:solidFill>
            <a:schemeClr val="bg1"/>
          </a:solidFill>
        </p:spPr>
        <p:txBody>
          <a:bodyPr/>
          <a:p>
            <a:pPr algn="ctr"/>
            <a:r>
              <a:rPr lang="en-US" altLang="en-US" sz="4000">
                <a:solidFill>
                  <a:schemeClr val="accent2"/>
                </a:solidFill>
              </a:rPr>
              <a:t>NUMERIC KEYS</a:t>
            </a:r>
            <a:endParaRPr lang="en-US" altLang="en-US" sz="4000">
              <a:solidFill>
                <a:schemeClr val="accent2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7210" y="1804035"/>
            <a:ext cx="10936605" cy="135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2" grpId="2" bldLvl="0" animBg="1"/>
      <p:bldP spid="2" grpId="3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WPS Presentation</Application>
  <PresentationFormat>宽屏</PresentationFormat>
  <Paragraphs>63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DejaVu Sans</vt:lpstr>
      <vt:lpstr>URW Chancery L</vt:lpstr>
      <vt:lpstr>Quicksand Light</vt:lpstr>
      <vt:lpstr>Wingdings</vt:lpstr>
      <vt:lpstr>微软雅黑</vt:lpstr>
      <vt:lpstr>Droid Sans Fallback</vt:lpstr>
      <vt:lpstr>Arial Unicode MS</vt:lpstr>
      <vt:lpstr>Arial Black</vt:lpstr>
      <vt:lpstr>SimSun</vt:lpstr>
      <vt:lpstr>MT Extra</vt:lpstr>
      <vt:lpstr>Office Theme</vt:lpstr>
      <vt:lpstr>PowerPoint 演示文稿</vt:lpstr>
      <vt:lpstr>DATE : 20, April 2020.    28, Sha’aban 1441AH        </vt:lpstr>
      <vt:lpstr>DO YOU STILL REMEMBER LAST TERM TOPICS</vt:lpstr>
      <vt:lpstr>IN THIS CLASS, WE WILL REVISE ON THE KEYBOARD</vt:lpstr>
      <vt:lpstr>KEYBOARD KEYS</vt:lpstr>
      <vt:lpstr>ALPHA-NUMERIC KEYS</vt:lpstr>
      <vt:lpstr>FUNCTION KEYS</vt:lpstr>
      <vt:lpstr>ALPHA-NUMERIC KEYS</vt:lpstr>
      <vt:lpstr>ALPHA-NUMERIC KEYS</vt:lpstr>
      <vt:lpstr>CONTROL KEYS</vt:lpstr>
      <vt:lpstr>ARROW KEYS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root</dc:creator>
  <cp:lastModifiedBy>root</cp:lastModifiedBy>
  <cp:revision>45</cp:revision>
  <dcterms:created xsi:type="dcterms:W3CDTF">2020-04-22T09:52:19Z</dcterms:created>
  <dcterms:modified xsi:type="dcterms:W3CDTF">2020-04-22T09:52:19Z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